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75" r:id="rId4"/>
    <p:sldId id="277" r:id="rId5"/>
    <p:sldId id="278" r:id="rId6"/>
    <p:sldId id="279" r:id="rId7"/>
    <p:sldId id="276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562707" y="304800"/>
            <a:ext cx="10972800" cy="6172200"/>
          </a:xfrm>
        </p:spPr>
        <p:txBody>
          <a:bodyPr vert="horz" lIns="45720" tIns="0" rIns="45720" bIns="0" anchor="t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none" baseline="0">
                <a:ln w="6350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B8AB1-858C-E076-53CE-4C3B58A96D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POUR AND FLOW</a:t>
            </a:r>
            <a:br>
              <a:rPr lang="en-US" dirty="0"/>
            </a:br>
            <a:r>
              <a:rPr lang="en-US" sz="2800" dirty="0"/>
              <a:t>Bimbo </a:t>
            </a:r>
            <a:r>
              <a:rPr lang="en-US" sz="2800" dirty="0" err="1"/>
              <a:t>Yerro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601294"/>
      </p:ext>
    </p:extLst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0FF47-433A-99BB-5C01-61436880E0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 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My hope is built in You Lord;</a:t>
            </a:r>
            <a:br>
              <a:rPr lang="en-US" dirty="0"/>
            </a:br>
            <a:r>
              <a:rPr lang="en-US" dirty="0"/>
              <a:t>There is nothing more I want;</a:t>
            </a:r>
            <a:br>
              <a:rPr lang="en-US" dirty="0"/>
            </a:br>
            <a:r>
              <a:rPr lang="en-US" dirty="0"/>
              <a:t>And I find my joy in Your grace;</a:t>
            </a:r>
            <a:br>
              <a:rPr lang="en-US" dirty="0"/>
            </a:br>
            <a:r>
              <a:rPr lang="en-US" dirty="0"/>
              <a:t>I desire to remain in Your arms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84191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A30E5-012B-7BFD-A052-9CDF4A473F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Let the heavens sing of Your great love, Father;</a:t>
            </a:r>
            <a:br>
              <a:rPr lang="en-US" dirty="0"/>
            </a:br>
            <a:r>
              <a:rPr lang="en-US" dirty="0"/>
              <a:t>As Your mercy falls on me;</a:t>
            </a:r>
            <a:br>
              <a:rPr lang="en-US" dirty="0"/>
            </a:br>
            <a:r>
              <a:rPr lang="en-US" dirty="0"/>
              <a:t>Oh, revive my soul and Lord make me new;</a:t>
            </a:r>
            <a:br>
              <a:rPr lang="en-US" dirty="0"/>
            </a:br>
            <a:r>
              <a:rPr lang="en-US" dirty="0"/>
              <a:t>Let my heart rejoice in You;</a:t>
            </a:r>
            <a:br>
              <a:rPr lang="en-US" dirty="0"/>
            </a:br>
            <a:r>
              <a:rPr lang="en-US" dirty="0"/>
              <a:t>Holy Spirit, pour and flow;</a:t>
            </a:r>
            <a:br>
              <a:rPr lang="en-US" dirty="0"/>
            </a:br>
            <a:r>
              <a:rPr lang="en-US" dirty="0"/>
              <a:t>Come and rush into my soul.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036999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0FF47-433A-99BB-5C01-61436880E0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 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My hope is built in You Lord;</a:t>
            </a:r>
            <a:br>
              <a:rPr lang="en-US" dirty="0"/>
            </a:br>
            <a:r>
              <a:rPr lang="en-US" dirty="0"/>
              <a:t>There is nothing more I want;</a:t>
            </a:r>
            <a:br>
              <a:rPr lang="en-US" dirty="0"/>
            </a:br>
            <a:r>
              <a:rPr lang="en-US" dirty="0"/>
              <a:t>And I find my joy in Your grace;</a:t>
            </a:r>
            <a:br>
              <a:rPr lang="en-US" dirty="0"/>
            </a:br>
            <a:r>
              <a:rPr lang="en-US" dirty="0"/>
              <a:t>I desire to remain in Your arms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5784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A30E5-012B-7BFD-A052-9CDF4A473F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Let the heavens sing of Your great love, Father;</a:t>
            </a:r>
            <a:br>
              <a:rPr lang="en-US" dirty="0"/>
            </a:br>
            <a:r>
              <a:rPr lang="en-US" dirty="0"/>
              <a:t>As Your mercy falls on me;</a:t>
            </a:r>
            <a:br>
              <a:rPr lang="en-US" dirty="0"/>
            </a:br>
            <a:r>
              <a:rPr lang="en-US" dirty="0"/>
              <a:t>Oh, revive my soul and Lord make me new;</a:t>
            </a:r>
            <a:br>
              <a:rPr lang="en-US" dirty="0"/>
            </a:br>
            <a:r>
              <a:rPr lang="en-US" dirty="0"/>
              <a:t>Let my heart rejoice in You;</a:t>
            </a:r>
            <a:br>
              <a:rPr lang="en-US" dirty="0"/>
            </a:br>
            <a:r>
              <a:rPr lang="en-US" dirty="0"/>
              <a:t>Holy Spirit, pour and flow;</a:t>
            </a:r>
            <a:br>
              <a:rPr lang="en-US" dirty="0"/>
            </a:br>
            <a:r>
              <a:rPr lang="en-US" dirty="0"/>
              <a:t>Come and rush into my soul.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54091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F461-A277-333D-25E4-093E0F7BF3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 2: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Let the heavens sing of Your great love, Father;</a:t>
            </a:r>
            <a:br>
              <a:rPr lang="en-US" dirty="0"/>
            </a:br>
            <a:r>
              <a:rPr lang="en-US" dirty="0"/>
              <a:t>As Your mercy falls on me;</a:t>
            </a:r>
            <a:br>
              <a:rPr lang="en-US" dirty="0"/>
            </a:br>
            <a:r>
              <a:rPr lang="en-US" dirty="0"/>
              <a:t>Oh, revive my soul and Lord make me new;</a:t>
            </a:r>
            <a:br>
              <a:rPr lang="en-US" dirty="0"/>
            </a:br>
            <a:r>
              <a:rPr lang="en-US" dirty="0"/>
              <a:t>Let my heart rejoice in You (REPEAT)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279627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BF127-BA25-370D-9B52-1CFDD2C6D6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Holy Spirit, pour and flow;</a:t>
            </a:r>
            <a:br>
              <a:rPr lang="en-US" dirty="0"/>
            </a:br>
            <a:r>
              <a:rPr lang="en-US" dirty="0"/>
              <a:t>Come and rush into my soul (2x)</a:t>
            </a:r>
            <a:br>
              <a:rPr lang="en-US" dirty="0"/>
            </a:br>
            <a:r>
              <a:rPr lang="en-US" dirty="0"/>
              <a:t>(END)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715540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5334000"/>
          </a:xfrm>
        </p:spPr>
        <p:txBody>
          <a:bodyPr>
            <a:normAutofit/>
          </a:bodyPr>
          <a:lstStyle/>
          <a:p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End</a:t>
            </a: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290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Verdana</vt:lpstr>
      <vt:lpstr>Wingdings</vt:lpstr>
      <vt:lpstr>Wingdings 2</vt:lpstr>
      <vt:lpstr>Wingdings 3</vt:lpstr>
      <vt:lpstr>Apex</vt:lpstr>
      <vt:lpstr>POUR AND FLOW Bimbo Yerro </vt:lpstr>
      <vt:lpstr>Verse :  My hope is built in You Lord; There is nothing more I want; And I find my joy in Your grace; I desire to remain in Your arms </vt:lpstr>
      <vt:lpstr>Chorus: Let the heavens sing of Your great love, Father; As Your mercy falls on me; Oh, revive my soul and Lord make me new; Let my heart rejoice in You; Holy Spirit, pour and flow; Come and rush into my soul. </vt:lpstr>
      <vt:lpstr>Verse :  My hope is built in You Lord; There is nothing more I want; And I find my joy in Your grace; I desire to remain in Your arms </vt:lpstr>
      <vt:lpstr>Chorus: Let the heavens sing of Your great love, Father; As Your mercy falls on me; Oh, revive my soul and Lord make me new; Let my heart rejoice in You; Holy Spirit, pour and flow; Come and rush into my soul. </vt:lpstr>
      <vt:lpstr>Chorus 2:  Let the heavens sing of Your great love, Father; As Your mercy falls on me; Oh, revive my soul and Lord make me new; Let my heart rejoice in You (REPEAT) </vt:lpstr>
      <vt:lpstr>  Holy Spirit, pour and flow; Come and rush into my soul (2x) (END) 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44</cp:revision>
  <dcterms:created xsi:type="dcterms:W3CDTF">2013-08-06T21:21:49Z</dcterms:created>
  <dcterms:modified xsi:type="dcterms:W3CDTF">2023-09-23T22:42:29Z</dcterms:modified>
</cp:coreProperties>
</file>